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napToGrid="0" snapToObjects="1">
      <p:cViewPr varScale="1">
        <p:scale>
          <a:sx n="109" d="100"/>
          <a:sy n="109" d="100"/>
        </p:scale>
        <p:origin x="1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2A48-CB6B-1F44-BB94-0370FA9EFCDF}" type="datetimeFigureOut">
              <a:rPr kumimoji="1" lang="ja-JP" altLang="en-US" smtClean="0"/>
              <a:t>2021/9/26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6A49-CB57-B448-954B-36A20A799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2A48-CB6B-1F44-BB94-0370FA9EFCDF}" type="datetimeFigureOut">
              <a:rPr kumimoji="1" lang="ja-JP" altLang="en-US" smtClean="0"/>
              <a:t>2021/9/26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6A49-CB57-B448-954B-36A20A799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2A48-CB6B-1F44-BB94-0370FA9EFCDF}" type="datetimeFigureOut">
              <a:rPr kumimoji="1" lang="ja-JP" altLang="en-US" smtClean="0"/>
              <a:t>2021/9/26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6A49-CB57-B448-954B-36A20A799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2A48-CB6B-1F44-BB94-0370FA9EFCDF}" type="datetimeFigureOut">
              <a:rPr kumimoji="1" lang="ja-JP" altLang="en-US" smtClean="0"/>
              <a:t>2021/9/26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6A49-CB57-B448-954B-36A20A799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2A48-CB6B-1F44-BB94-0370FA9EFCDF}" type="datetimeFigureOut">
              <a:rPr kumimoji="1" lang="ja-JP" altLang="en-US" smtClean="0"/>
              <a:t>2021/9/26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6A49-CB57-B448-954B-36A20A799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2A48-CB6B-1F44-BB94-0370FA9EFCDF}" type="datetimeFigureOut">
              <a:rPr kumimoji="1" lang="ja-JP" altLang="en-US" smtClean="0"/>
              <a:t>2021/9/26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6A49-CB57-B448-954B-36A20A799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2A48-CB6B-1F44-BB94-0370FA9EFCDF}" type="datetimeFigureOut">
              <a:rPr kumimoji="1" lang="ja-JP" altLang="en-US" smtClean="0"/>
              <a:t>2021/9/26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6A49-CB57-B448-954B-36A20A799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2A48-CB6B-1F44-BB94-0370FA9EFCDF}" type="datetimeFigureOut">
              <a:rPr kumimoji="1" lang="ja-JP" altLang="en-US" smtClean="0"/>
              <a:t>2021/9/26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6A49-CB57-B448-954B-36A20A799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2A48-CB6B-1F44-BB94-0370FA9EFCDF}" type="datetimeFigureOut">
              <a:rPr kumimoji="1" lang="ja-JP" altLang="en-US" smtClean="0"/>
              <a:t>2021/9/26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6A49-CB57-B448-954B-36A20A799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2A48-CB6B-1F44-BB94-0370FA9EFCDF}" type="datetimeFigureOut">
              <a:rPr kumimoji="1" lang="ja-JP" altLang="en-US" smtClean="0"/>
              <a:t>2021/9/26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6A49-CB57-B448-954B-36A20A799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2A48-CB6B-1F44-BB94-0370FA9EFCDF}" type="datetimeFigureOut">
              <a:rPr kumimoji="1" lang="ja-JP" altLang="en-US" smtClean="0"/>
              <a:t>2021/9/26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6A49-CB57-B448-954B-36A20A799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62A48-CB6B-1F44-BB94-0370FA9EFCDF}" type="datetimeFigureOut">
              <a:rPr kumimoji="1" lang="ja-JP" altLang="en-US" smtClean="0"/>
              <a:t>2021/9/26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E6A49-CB57-B448-954B-36A20A799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19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2584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3974123" y="3317630"/>
            <a:ext cx="1195754" cy="284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559169" y="3317630"/>
            <a:ext cx="996462" cy="284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77107" y="3237126"/>
            <a:ext cx="468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SMinchoE" charset="-128"/>
                <a:ea typeface="HGSMinchoE" charset="-128"/>
                <a:cs typeface="HGSMinchoE" charset="-128"/>
              </a:rPr>
              <a:t>11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482255" y="4212261"/>
            <a:ext cx="1488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  <a:latin typeface="HGPMinchoE" charset="-128"/>
                <a:ea typeface="HGPMinchoE" charset="-128"/>
                <a:cs typeface="HGPMinchoE" charset="-128"/>
              </a:rPr>
              <a:t>㓛刀　午後</a:t>
            </a:r>
            <a:endParaRPr kumimoji="1" lang="en-US" altLang="ja-JP" dirty="0" smtClean="0">
              <a:solidFill>
                <a:srgbClr val="FF0000"/>
              </a:solidFill>
              <a:latin typeface="HGPMinchoE" charset="-128"/>
              <a:ea typeface="HGPMinchoE" charset="-128"/>
              <a:cs typeface="HGPMinchoE" charset="-128"/>
            </a:endParaRPr>
          </a:p>
          <a:p>
            <a:pPr algn="ctr"/>
            <a:r>
              <a:rPr lang="ja-JP" altLang="en-US" dirty="0" smtClean="0">
                <a:solidFill>
                  <a:srgbClr val="FF0000"/>
                </a:solidFill>
                <a:latin typeface="HGPMinchoE" charset="-128"/>
                <a:ea typeface="HGPMinchoE" charset="-128"/>
                <a:cs typeface="HGPMinchoE" charset="-128"/>
              </a:rPr>
              <a:t>休診</a:t>
            </a:r>
            <a:endParaRPr kumimoji="1" lang="ja-JP" altLang="en-US" dirty="0">
              <a:solidFill>
                <a:srgbClr val="FF0000"/>
              </a:solidFill>
              <a:latin typeface="HGPMinchoE" charset="-128"/>
              <a:ea typeface="HGPMinchoE" charset="-128"/>
              <a:cs typeface="HGPMinchoE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08031" y="4350760"/>
            <a:ext cx="1359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>
                <a:solidFill>
                  <a:srgbClr val="FF0000"/>
                </a:solidFill>
                <a:latin typeface="HGPMinchoE" charset="-128"/>
                <a:ea typeface="HGPMinchoE" charset="-128"/>
                <a:cs typeface="HGPMinchoE" charset="-128"/>
              </a:rPr>
              <a:t>㓛</a:t>
            </a:r>
            <a:r>
              <a:rPr lang="ja-JP" altLang="en-US" smtClean="0">
                <a:solidFill>
                  <a:srgbClr val="FF0000"/>
                </a:solidFill>
                <a:latin typeface="HGPMinchoE" charset="-128"/>
                <a:ea typeface="HGPMinchoE" charset="-128"/>
                <a:cs typeface="HGPMinchoE" charset="-128"/>
              </a:rPr>
              <a:t>刀</a:t>
            </a:r>
            <a:r>
              <a:rPr lang="ja-JP" altLang="en-US" dirty="0" smtClean="0">
                <a:solidFill>
                  <a:srgbClr val="FF0000"/>
                </a:solidFill>
                <a:latin typeface="HGPMinchoE" charset="-128"/>
                <a:ea typeface="HGPMinchoE" charset="-128"/>
                <a:cs typeface="HGPMinchoE" charset="-128"/>
              </a:rPr>
              <a:t>　</a:t>
            </a:r>
            <a:r>
              <a:rPr lang="ja-JP" altLang="en-US" smtClean="0">
                <a:solidFill>
                  <a:srgbClr val="FF0000"/>
                </a:solidFill>
                <a:latin typeface="HGPMinchoE" charset="-128"/>
                <a:ea typeface="HGPMinchoE" charset="-128"/>
                <a:cs typeface="HGPMinchoE" charset="-128"/>
              </a:rPr>
              <a:t>休診</a:t>
            </a:r>
            <a:endParaRPr lang="ja-JP" altLang="en-US" dirty="0">
              <a:solidFill>
                <a:srgbClr val="FF0000"/>
              </a:solidFill>
              <a:latin typeface="HGPMinchoE" charset="-128"/>
              <a:ea typeface="HGPMinchoE" charset="-128"/>
              <a:cs typeface="HGPMinchoE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52241" y="3438278"/>
            <a:ext cx="1430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  <a:latin typeface="HGPMinchoE" charset="-128"/>
                <a:ea typeface="HGPMinchoE" charset="-128"/>
                <a:cs typeface="HGPMinchoE" charset="-128"/>
              </a:rPr>
              <a:t>舟山</a:t>
            </a:r>
            <a:r>
              <a:rPr lang="ja-JP" altLang="en-US" dirty="0">
                <a:solidFill>
                  <a:srgbClr val="FF0000"/>
                </a:solidFill>
                <a:latin typeface="HGPMinchoE" charset="-128"/>
                <a:ea typeface="HGPMinchoE" charset="-128"/>
                <a:cs typeface="HGPMinchoE" charset="-128"/>
              </a:rPr>
              <a:t>　午後</a:t>
            </a:r>
            <a:endParaRPr lang="en-US" altLang="ja-JP" dirty="0">
              <a:solidFill>
                <a:srgbClr val="FF0000"/>
              </a:solidFill>
              <a:latin typeface="HGPMinchoE" charset="-128"/>
              <a:ea typeface="HGPMinchoE" charset="-128"/>
              <a:cs typeface="HGPMinchoE" charset="-128"/>
            </a:endParaRPr>
          </a:p>
          <a:p>
            <a:pPr algn="ctr"/>
            <a:r>
              <a:rPr lang="ja-JP" altLang="en-US" dirty="0" smtClean="0">
                <a:solidFill>
                  <a:srgbClr val="FF0000"/>
                </a:solidFill>
                <a:latin typeface="HGPMinchoE" charset="-128"/>
                <a:ea typeface="HGPMinchoE" charset="-128"/>
                <a:cs typeface="HGPMinchoE" charset="-128"/>
              </a:rPr>
              <a:t>休診</a:t>
            </a:r>
            <a:endParaRPr lang="ja-JP" altLang="en-US" dirty="0">
              <a:solidFill>
                <a:srgbClr val="FF0000"/>
              </a:solidFill>
              <a:latin typeface="HGPMinchoE" charset="-128"/>
              <a:ea typeface="HGPMinchoE" charset="-128"/>
              <a:cs typeface="HGPMinchoE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03784" y="4350760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  <a:latin typeface="HGPMinchoE" charset="-128"/>
                <a:ea typeface="HGPMinchoE" charset="-128"/>
                <a:cs typeface="HGPMinchoE" charset="-128"/>
              </a:rPr>
              <a:t>舟山　休診</a:t>
            </a:r>
            <a:endParaRPr lang="ja-JP" altLang="en-US" dirty="0">
              <a:solidFill>
                <a:srgbClr val="FF0000"/>
              </a:solidFill>
              <a:latin typeface="HGPMinchoE" charset="-128"/>
              <a:ea typeface="HGPMinchoE" charset="-128"/>
              <a:cs typeface="HGPMinchoE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4977" y="5165209"/>
            <a:ext cx="1304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solidFill>
                  <a:srgbClr val="FF0000"/>
                </a:solidFill>
                <a:latin typeface="HGPMinchoE" charset="-128"/>
                <a:ea typeface="HGPMinchoE" charset="-128"/>
                <a:cs typeface="HGPMinchoE" charset="-128"/>
              </a:rPr>
              <a:t>舟山　休診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8777" y="5744241"/>
            <a:ext cx="1456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  <a:latin typeface="HGPMinchoE" charset="-128"/>
                <a:ea typeface="HGPMinchoE" charset="-128"/>
                <a:cs typeface="HGPMinchoE" charset="-128"/>
              </a:rPr>
              <a:t>舟山　午後</a:t>
            </a:r>
            <a:endParaRPr lang="en-US" altLang="ja-JP" dirty="0" smtClean="0">
              <a:solidFill>
                <a:srgbClr val="FF0000"/>
              </a:solidFill>
              <a:latin typeface="HGPMinchoE" charset="-128"/>
              <a:ea typeface="HGPMinchoE" charset="-128"/>
              <a:cs typeface="HGPMinchoE" charset="-128"/>
            </a:endParaRPr>
          </a:p>
          <a:p>
            <a:pPr algn="ctr"/>
            <a:r>
              <a:rPr lang="ja-JP" altLang="en-US" dirty="0" smtClean="0">
                <a:solidFill>
                  <a:srgbClr val="FF0000"/>
                </a:solidFill>
                <a:latin typeface="HGPMinchoE" charset="-128"/>
                <a:ea typeface="HGPMinchoE" charset="-128"/>
                <a:cs typeface="HGPMinchoE" charset="-128"/>
              </a:rPr>
              <a:t>休診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28742" y="3253612"/>
            <a:ext cx="597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mtClean="0">
                <a:latin typeface="HGSMinchoE" charset="-128"/>
                <a:ea typeface="HGSMinchoE" charset="-128"/>
                <a:cs typeface="HGSMinchoE" charset="-128"/>
              </a:rPr>
              <a:t>13</a:t>
            </a:r>
            <a:endParaRPr lang="en-US" altLang="ja-JP" dirty="0" smtClean="0">
              <a:latin typeface="HGSMinchoE" charset="-128"/>
              <a:ea typeface="HGSMinchoE" charset="-128"/>
              <a:cs typeface="HGSMinchoE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74123" y="350996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dirty="0" smtClean="0">
              <a:latin typeface="HGSMinchoE" charset="-128"/>
              <a:ea typeface="HGSMinchoE" charset="-128"/>
              <a:cs typeface="HGSMinchoE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891352" y="3576777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solidFill>
                  <a:srgbClr val="FF0000"/>
                </a:solidFill>
                <a:latin typeface="HGPMinchoE" charset="-128"/>
                <a:ea typeface="HGPMinchoE" charset="-128"/>
                <a:cs typeface="HGPMinchoE" charset="-128"/>
              </a:rPr>
              <a:t>山里　休診</a:t>
            </a:r>
            <a:endParaRPr lang="ja-JP" altLang="en-US" dirty="0">
              <a:solidFill>
                <a:srgbClr val="FF0000"/>
              </a:solidFill>
              <a:latin typeface="HGPMinchoE" charset="-128"/>
              <a:ea typeface="HGPMinchoE" charset="-128"/>
              <a:cs typeface="HGPMinchoE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318738" y="4350760"/>
            <a:ext cx="1383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  <a:latin typeface="HGPMinchoE" charset="-128"/>
                <a:ea typeface="HGPMinchoE" charset="-128"/>
                <a:cs typeface="HGPMinchoE" charset="-128"/>
              </a:rPr>
              <a:t>山里　休診</a:t>
            </a:r>
            <a:endParaRPr lang="ja-JP" altLang="en-US" dirty="0">
              <a:solidFill>
                <a:srgbClr val="FF0000"/>
              </a:solidFill>
              <a:latin typeface="HGPMinchoE" charset="-128"/>
              <a:ea typeface="HGPMinchoE" charset="-128"/>
              <a:cs typeface="HGPMinchoE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68207" y="3580193"/>
            <a:ext cx="1383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solidFill>
                  <a:srgbClr val="FF0000"/>
                </a:solidFill>
                <a:latin typeface="HGPMinchoE" charset="-128"/>
                <a:ea typeface="HGPMinchoE" charset="-128"/>
                <a:cs typeface="HGPMinchoE" charset="-128"/>
              </a:rPr>
              <a:t>午後休診</a:t>
            </a:r>
            <a:endParaRPr lang="ja-JP" altLang="en-US">
              <a:solidFill>
                <a:srgbClr val="FF0000"/>
              </a:solidFill>
              <a:latin typeface="HGPMinchoE" charset="-128"/>
              <a:ea typeface="HGPMinchoE" charset="-128"/>
              <a:cs typeface="HGPMinchoE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545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xmlns="" id="{2F8DAFB0-C747-4805-9FF8-F0332AD726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049329"/>
              </p:ext>
            </p:extLst>
          </p:nvPr>
        </p:nvGraphicFramePr>
        <p:xfrm>
          <a:off x="64475" y="926122"/>
          <a:ext cx="9015045" cy="593187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09970">
                  <a:extLst>
                    <a:ext uri="{9D8B030D-6E8A-4147-A177-3AD203B41FA5}">
                      <a16:colId xmlns:a16="http://schemas.microsoft.com/office/drawing/2014/main" xmlns="" val="1459694127"/>
                    </a:ext>
                  </a:extLst>
                </a:gridCol>
                <a:gridCol w="1100725">
                  <a:extLst>
                    <a:ext uri="{9D8B030D-6E8A-4147-A177-3AD203B41FA5}">
                      <a16:colId xmlns:a16="http://schemas.microsoft.com/office/drawing/2014/main" xmlns="" val="1784426692"/>
                    </a:ext>
                  </a:extLst>
                </a:gridCol>
                <a:gridCol w="1100725">
                  <a:extLst>
                    <a:ext uri="{9D8B030D-6E8A-4147-A177-3AD203B41FA5}">
                      <a16:colId xmlns:a16="http://schemas.microsoft.com/office/drawing/2014/main" xmlns="" val="316992397"/>
                    </a:ext>
                  </a:extLst>
                </a:gridCol>
                <a:gridCol w="1100725">
                  <a:extLst>
                    <a:ext uri="{9D8B030D-6E8A-4147-A177-3AD203B41FA5}">
                      <a16:colId xmlns:a16="http://schemas.microsoft.com/office/drawing/2014/main" xmlns="" val="2302282024"/>
                    </a:ext>
                  </a:extLst>
                </a:gridCol>
                <a:gridCol w="1100725">
                  <a:extLst>
                    <a:ext uri="{9D8B030D-6E8A-4147-A177-3AD203B41FA5}">
                      <a16:colId xmlns:a16="http://schemas.microsoft.com/office/drawing/2014/main" xmlns="" val="3391977336"/>
                    </a:ext>
                  </a:extLst>
                </a:gridCol>
                <a:gridCol w="1100725">
                  <a:extLst>
                    <a:ext uri="{9D8B030D-6E8A-4147-A177-3AD203B41FA5}">
                      <a16:colId xmlns:a16="http://schemas.microsoft.com/office/drawing/2014/main" xmlns="" val="4214280948"/>
                    </a:ext>
                  </a:extLst>
                </a:gridCol>
                <a:gridCol w="1100725">
                  <a:extLst>
                    <a:ext uri="{9D8B030D-6E8A-4147-A177-3AD203B41FA5}">
                      <a16:colId xmlns:a16="http://schemas.microsoft.com/office/drawing/2014/main" xmlns="" val="2072224887"/>
                    </a:ext>
                  </a:extLst>
                </a:gridCol>
                <a:gridCol w="1100725">
                  <a:extLst>
                    <a:ext uri="{9D8B030D-6E8A-4147-A177-3AD203B41FA5}">
                      <a16:colId xmlns:a16="http://schemas.microsoft.com/office/drawing/2014/main" xmlns="" val="393362728"/>
                    </a:ext>
                  </a:extLst>
                </a:gridCol>
              </a:tblGrid>
              <a:tr h="463428"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Meiryo" charset="-128"/>
                          <a:ea typeface="Meiryo" charset="-128"/>
                          <a:cs typeface="Meiryo" charset="-128"/>
                        </a:rPr>
                        <a:t>日</a:t>
                      </a:r>
                      <a:endParaRPr kumimoji="1" lang="ja-JP" altLang="en-US" sz="2400" b="0" dirty="0"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Meiryo" charset="-128"/>
                          <a:ea typeface="Meiryo" charset="-128"/>
                          <a:cs typeface="Meiryo" charset="-128"/>
                        </a:rPr>
                        <a:t>月</a:t>
                      </a:r>
                      <a:endParaRPr kumimoji="1" lang="ja-JP" altLang="en-US" sz="2400" b="0" dirty="0"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Meiryo" charset="-128"/>
                          <a:ea typeface="Meiryo" charset="-128"/>
                          <a:cs typeface="Meiryo" charset="-128"/>
                        </a:rPr>
                        <a:t>火</a:t>
                      </a:r>
                      <a:endParaRPr kumimoji="1" lang="ja-JP" altLang="en-US" sz="2400" b="0" dirty="0"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Meiryo" charset="-128"/>
                          <a:ea typeface="Meiryo" charset="-128"/>
                          <a:cs typeface="Meiryo" charset="-128"/>
                        </a:rPr>
                        <a:t>水</a:t>
                      </a:r>
                      <a:endParaRPr kumimoji="1" lang="ja-JP" altLang="en-US" sz="2400" b="0" dirty="0"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Meiryo" charset="-128"/>
                          <a:ea typeface="Meiryo" charset="-128"/>
                          <a:cs typeface="Meiryo" charset="-128"/>
                        </a:rPr>
                        <a:t>木</a:t>
                      </a:r>
                      <a:endParaRPr kumimoji="1" lang="ja-JP" altLang="en-US" sz="2400" b="0" dirty="0"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Meiryo" charset="-128"/>
                          <a:ea typeface="Meiryo" charset="-128"/>
                          <a:cs typeface="Meiryo" charset="-128"/>
                        </a:rPr>
                        <a:t>金</a:t>
                      </a:r>
                      <a:endParaRPr kumimoji="1" lang="ja-JP" altLang="en-US" sz="2400" b="0" dirty="0"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Meiryo" charset="-128"/>
                          <a:ea typeface="Meiryo" charset="-128"/>
                          <a:cs typeface="Meiryo" charset="-128"/>
                        </a:rPr>
                        <a:t>土</a:t>
                      </a:r>
                      <a:endParaRPr kumimoji="1" lang="ja-JP" altLang="en-US" sz="2400" b="0" dirty="0"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07676341"/>
                  </a:ext>
                </a:extLst>
              </a:tr>
              <a:tr h="7414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渦巻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2800" b="1" kern="1200" dirty="0">
                          <a:latin typeface="Meiryo" charset="-128"/>
                          <a:ea typeface="Meiryo" charset="-128"/>
                          <a:cs typeface="Meiryo" charset="-128"/>
                        </a:rPr>
                        <a:t>〇</a:t>
                      </a:r>
                      <a:endParaRPr kumimoji="1" lang="en-US" altLang="ja-JP" sz="2800" b="1" kern="1200" dirty="0">
                        <a:solidFill>
                          <a:schemeClr val="tx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2800" b="1" kern="1200" dirty="0">
                          <a:latin typeface="Meiryo" charset="-128"/>
                          <a:ea typeface="Meiryo" charset="-128"/>
                          <a:cs typeface="Meiryo" charset="-128"/>
                        </a:rPr>
                        <a:t>〇</a:t>
                      </a:r>
                      <a:endParaRPr kumimoji="1" lang="ja-JP" altLang="en-US" sz="2800" b="1" kern="1200" dirty="0">
                        <a:solidFill>
                          <a:schemeClr val="tx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2800" b="1" kern="1200" dirty="0">
                          <a:latin typeface="Meiryo" charset="-128"/>
                          <a:ea typeface="Meiryo" charset="-128"/>
                          <a:cs typeface="Meiryo" charset="-128"/>
                        </a:rPr>
                        <a:t>×</a:t>
                      </a:r>
                      <a:endParaRPr kumimoji="1" lang="ja-JP" altLang="en-US" sz="2800" b="1" kern="1200" dirty="0">
                        <a:solidFill>
                          <a:schemeClr val="tx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×</a:t>
                      </a:r>
                      <a:endParaRPr kumimoji="1" lang="en-US" altLang="ja-JP" sz="2800" b="1" dirty="0">
                        <a:solidFill>
                          <a:schemeClr val="tx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2800" b="1" kern="1200" dirty="0">
                          <a:latin typeface="Meiryo" charset="-128"/>
                          <a:ea typeface="Meiryo" charset="-128"/>
                          <a:cs typeface="Meiryo" charset="-128"/>
                        </a:rPr>
                        <a:t>〇</a:t>
                      </a:r>
                      <a:endParaRPr kumimoji="1" lang="ja-JP" altLang="en-US" sz="2800" b="1" kern="1200" dirty="0">
                        <a:solidFill>
                          <a:schemeClr val="tx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2800" b="1" kern="1200" dirty="0">
                          <a:latin typeface="Meiryo" charset="-128"/>
                          <a:ea typeface="Meiryo" charset="-128"/>
                          <a:cs typeface="Meiryo" charset="-128"/>
                        </a:rPr>
                        <a:t>〇</a:t>
                      </a:r>
                      <a:endParaRPr kumimoji="1" lang="ja-JP" altLang="en-US" sz="2800" b="1" kern="1200" dirty="0">
                        <a:solidFill>
                          <a:schemeClr val="tx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2800" b="1" kern="1200" dirty="0">
                          <a:latin typeface="Meiryo" charset="-128"/>
                          <a:ea typeface="Meiryo" charset="-128"/>
                          <a:cs typeface="Meiryo" charset="-128"/>
                        </a:rPr>
                        <a:t>〇</a:t>
                      </a:r>
                      <a:endParaRPr kumimoji="1" lang="en-US" altLang="ja-JP" sz="2800" b="1" kern="1200" dirty="0">
                        <a:solidFill>
                          <a:schemeClr val="tx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42964261"/>
                  </a:ext>
                </a:extLst>
              </a:tr>
              <a:tr h="834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小薗江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〇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dirty="0" smtClean="0">
                          <a:latin typeface="Meiryo" charset="-128"/>
                          <a:ea typeface="Meiryo" charset="-128"/>
                          <a:cs typeface="Meiryo" charset="-128"/>
                        </a:rPr>
                        <a:t>×</a:t>
                      </a:r>
                      <a:endParaRPr kumimoji="1" lang="ja-JP" altLang="en-US" sz="2800" b="1" dirty="0" smtClean="0"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dirty="0" smtClean="0">
                          <a:latin typeface="Meiryo" charset="-128"/>
                          <a:ea typeface="Meiryo" charset="-128"/>
                          <a:cs typeface="Meiryo" charset="-128"/>
                        </a:rPr>
                        <a:t>×</a:t>
                      </a:r>
                      <a:endParaRPr kumimoji="1" lang="ja-JP" altLang="en-US" sz="2800" b="1" dirty="0" smtClean="0"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solidFill>
                            <a:srgbClr val="FF0000"/>
                          </a:solidFill>
                          <a:latin typeface="Meiryo" charset="-128"/>
                          <a:ea typeface="Meiryo" charset="-128"/>
                          <a:cs typeface="Meiryo" charset="-128"/>
                        </a:rPr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小滝橋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〇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小滝橋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7925170"/>
                  </a:ext>
                </a:extLst>
              </a:tr>
              <a:tr h="834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牧野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小滝橋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小滝橋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kern="1200" dirty="0" smtClean="0">
                          <a:solidFill>
                            <a:srgbClr val="FF0000"/>
                          </a:solidFill>
                          <a:latin typeface="Meiryo" charset="-128"/>
                          <a:ea typeface="Meiryo" charset="-128"/>
                          <a:cs typeface="Meiryo" charset="-128"/>
                        </a:rPr>
                        <a:t>小滝橋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2400" b="1" kern="1200" dirty="0">
                          <a:solidFill>
                            <a:schemeClr val="dk1"/>
                          </a:solidFill>
                          <a:latin typeface="Meiryo" charset="-128"/>
                          <a:ea typeface="Meiryo" charset="-128"/>
                          <a:cs typeface="Meiryo" charset="-128"/>
                        </a:rPr>
                        <a:t>小滝橋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×</a:t>
                      </a:r>
                      <a:endParaRPr kumimoji="1" lang="ja-JP" altLang="en-US" sz="2800" b="1" dirty="0"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×</a:t>
                      </a:r>
                      <a:endParaRPr kumimoji="1" lang="ja-JP" altLang="en-US" sz="2800" b="1" dirty="0"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94947709"/>
                  </a:ext>
                </a:extLst>
              </a:tr>
              <a:tr h="7414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山里　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kern="1200" dirty="0" smtClean="0">
                          <a:solidFill>
                            <a:srgbClr val="FF0000"/>
                          </a:solidFill>
                          <a:latin typeface="Meiryo" charset="-128"/>
                          <a:ea typeface="Meiryo" charset="-128"/>
                          <a:cs typeface="Meiryo" charset="-128"/>
                        </a:rPr>
                        <a:t>×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dirty="0" smtClean="0">
                          <a:solidFill>
                            <a:srgbClr val="FF0000"/>
                          </a:solidFill>
                          <a:latin typeface="Meiryo" charset="-128"/>
                          <a:ea typeface="Meiryo" charset="-128"/>
                          <a:cs typeface="Meiryo" charset="-128"/>
                        </a:rPr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2800" b="1" kern="1200" dirty="0">
                          <a:latin typeface="Meiryo" charset="-128"/>
                          <a:ea typeface="Meiryo" charset="-128"/>
                          <a:cs typeface="Meiryo" charset="-128"/>
                        </a:rPr>
                        <a:t>×</a:t>
                      </a:r>
                      <a:endParaRPr kumimoji="1" lang="ja-JP" altLang="en-US" sz="2800" b="1" kern="1200" dirty="0">
                        <a:solidFill>
                          <a:schemeClr val="tx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〇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〇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kern="1200" dirty="0">
                          <a:latin typeface="Meiryo" charset="-128"/>
                          <a:ea typeface="Meiryo" charset="-128"/>
                          <a:cs typeface="Meiryo" charset="-128"/>
                        </a:rPr>
                        <a:t>〇</a:t>
                      </a:r>
                      <a:endParaRPr kumimoji="1" lang="ja-JP" altLang="en-US" sz="2800" b="1" kern="1200" dirty="0">
                        <a:solidFill>
                          <a:schemeClr val="tx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本駒込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06520432"/>
                  </a:ext>
                </a:extLst>
              </a:tr>
              <a:tr h="7414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舟山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〇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×</a:t>
                      </a:r>
                      <a:endParaRPr kumimoji="1" lang="ja-JP" altLang="en-US" sz="2800" b="1" dirty="0"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kern="1200" dirty="0">
                          <a:latin typeface="Meiryo" charset="-128"/>
                          <a:ea typeface="Meiryo" charset="-128"/>
                          <a:cs typeface="Meiryo" charset="-128"/>
                        </a:rPr>
                        <a:t>×</a:t>
                      </a:r>
                      <a:endParaRPr kumimoji="1" lang="ja-JP" altLang="en-US" sz="2800" b="1" kern="1200" dirty="0">
                        <a:solidFill>
                          <a:schemeClr val="dk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〇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96190613"/>
                  </a:ext>
                </a:extLst>
              </a:tr>
              <a:tr h="7414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糸山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×</a:t>
                      </a:r>
                      <a:endParaRPr kumimoji="1" lang="ja-JP" altLang="en-US" sz="2800" b="1" dirty="0"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×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×</a:t>
                      </a:r>
                      <a:endParaRPr kumimoji="1" lang="ja-JP" altLang="en-US" sz="2800" b="1" dirty="0"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kern="1200" dirty="0">
                          <a:latin typeface="Meiryo" charset="-128"/>
                          <a:ea typeface="Meiryo" charset="-128"/>
                          <a:cs typeface="Meiryo" charset="-128"/>
                        </a:rPr>
                        <a:t>〇</a:t>
                      </a:r>
                      <a:endParaRPr kumimoji="1" lang="ja-JP" altLang="en-US" sz="2800" b="1" kern="1200" dirty="0">
                        <a:solidFill>
                          <a:schemeClr val="dk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×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54388429"/>
                  </a:ext>
                </a:extLst>
              </a:tr>
              <a:tr h="834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800" b="1" dirty="0">
                          <a:solidFill>
                            <a:schemeClr val="dk1"/>
                          </a:solidFill>
                          <a:latin typeface="Meiryo" charset="-128"/>
                          <a:ea typeface="Meiryo" charset="-128"/>
                          <a:cs typeface="Meiryo" charset="-128"/>
                        </a:rPr>
                        <a:t>功刀</a:t>
                      </a:r>
                      <a:endParaRPr kumimoji="1" lang="en-US" altLang="ja-JP" sz="2800" b="1" dirty="0">
                        <a:solidFill>
                          <a:schemeClr val="tx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  <a:latin typeface="Meiryo" charset="-128"/>
                          <a:ea typeface="Meiryo" charset="-128"/>
                          <a:cs typeface="Meiryo" charset="-128"/>
                        </a:rPr>
                        <a:t>×</a:t>
                      </a:r>
                      <a:endParaRPr kumimoji="1" lang="ja-JP" altLang="en-US" sz="2800" b="1" dirty="0" smtClean="0">
                        <a:solidFill>
                          <a:srgbClr val="FF0000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小滝橋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dirty="0" smtClean="0">
                          <a:solidFill>
                            <a:srgbClr val="FF0000"/>
                          </a:solidFill>
                          <a:latin typeface="Meiryo" charset="-128"/>
                          <a:ea typeface="Meiryo" charset="-128"/>
                          <a:cs typeface="Meiryo" charset="-128"/>
                        </a:rPr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dirty="0" smtClean="0">
                          <a:latin typeface="Meiryo" charset="-128"/>
                          <a:ea typeface="Meiryo" charset="-128"/>
                          <a:cs typeface="Meiryo" charset="-128"/>
                        </a:rPr>
                        <a:t>×</a:t>
                      </a:r>
                      <a:endParaRPr kumimoji="1" lang="ja-JP" altLang="en-US" sz="2800" b="1" dirty="0" smtClean="0"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Meiryo" charset="-128"/>
                          <a:ea typeface="Meiryo" charset="-128"/>
                          <a:cs typeface="Meiryo" charset="-128"/>
                        </a:rPr>
                        <a:t>小滝橋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latin typeface="Meiryo" charset="-128"/>
                          <a:ea typeface="Meiryo" charset="-128"/>
                          <a:cs typeface="Meiryo" charset="-128"/>
                        </a:rPr>
                        <a:t>小滝橋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kern="1200" dirty="0">
                          <a:latin typeface="Meiryo" charset="-128"/>
                          <a:ea typeface="Meiryo" charset="-128"/>
                          <a:cs typeface="Meiryo" charset="-128"/>
                        </a:rPr>
                        <a:t>〇</a:t>
                      </a:r>
                      <a:endParaRPr kumimoji="1" lang="ja-JP" altLang="en-US" sz="2800" b="1" kern="1200" dirty="0">
                        <a:solidFill>
                          <a:schemeClr val="dk1"/>
                        </a:solidFill>
                        <a:latin typeface="Meiryo" charset="-128"/>
                        <a:ea typeface="Meiryo" charset="-128"/>
                        <a:cs typeface="Meiryo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14438983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37F78BFC-EB4E-4A3B-9C09-AE4554C48DC3}"/>
              </a:ext>
            </a:extLst>
          </p:cNvPr>
          <p:cNvSpPr txBox="1"/>
          <p:nvPr/>
        </p:nvSpPr>
        <p:spPr>
          <a:xfrm>
            <a:off x="2786894" y="-126612"/>
            <a:ext cx="3570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獣医師出勤表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8A0EACFC-26A4-4869-9105-756DFDE519A5}"/>
              </a:ext>
            </a:extLst>
          </p:cNvPr>
          <p:cNvSpPr txBox="1"/>
          <p:nvPr/>
        </p:nvSpPr>
        <p:spPr>
          <a:xfrm>
            <a:off x="64475" y="1323513"/>
            <a:ext cx="70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院長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93788" y="556790"/>
            <a:ext cx="9331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日より獣医師の診療日が変更になります。</a:t>
            </a:r>
            <a:r>
              <a:rPr kumimoji="1" lang="ja-JP" altLang="en-US" dirty="0" smtClean="0">
                <a:solidFill>
                  <a:srgbClr val="FF0000"/>
                </a:solidFill>
              </a:rPr>
              <a:t>赤文字</a:t>
            </a:r>
            <a:r>
              <a:rPr kumimoji="1" lang="ja-JP" altLang="en-US" dirty="0" smtClean="0"/>
              <a:t>が変更点となりますのでご確認ください。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91728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453</TotalTime>
  <Words>116</Words>
  <Application>Microsoft Macintosh PowerPoint</Application>
  <PresentationFormat>画面に合わせる (4:3)</PresentationFormat>
  <Paragraphs>80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Calibri</vt:lpstr>
      <vt:lpstr>Calibri Light</vt:lpstr>
      <vt:lpstr>HGPMinchoE</vt:lpstr>
      <vt:lpstr>HGSMinchoE</vt:lpstr>
      <vt:lpstr>HGS創英角ｺﾞｼｯｸUB</vt:lpstr>
      <vt:lpstr>HG創英角ｺﾞｼｯｸUB</vt:lpstr>
      <vt:lpstr>Meiryo</vt:lpstr>
      <vt:lpstr>ＭＳ Ｐゴシック</vt:lpstr>
      <vt:lpstr>Arial</vt:lpstr>
      <vt:lpstr>ホワイト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市ヶ谷動物病院 スタッフ</dc:creator>
  <cp:lastModifiedBy>市ヶ谷動物病院 スタッフ</cp:lastModifiedBy>
  <cp:revision>7</cp:revision>
  <dcterms:created xsi:type="dcterms:W3CDTF">2021-09-25T07:44:27Z</dcterms:created>
  <dcterms:modified xsi:type="dcterms:W3CDTF">2021-09-26T06:46:45Z</dcterms:modified>
</cp:coreProperties>
</file>